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34" r:id="rId2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03" d="100"/>
          <a:sy n="103" d="100"/>
        </p:scale>
        <p:origin x="636" y="7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516" y="318185"/>
            <a:ext cx="2306955" cy="2483310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83" y="3077072"/>
            <a:ext cx="3585602" cy="2283718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154" y="2999728"/>
            <a:ext cx="4991125" cy="22621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26205"/>
            <a:ext cx="7499175" cy="393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err="1" smtClean="0">
                <a:solidFill>
                  <a:srgbClr val="FF0000"/>
                </a:solidFill>
              </a:rPr>
              <a:t>Аулак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</a:rPr>
              <a:t>өй</a:t>
            </a:r>
            <a:r>
              <a:rPr lang="ru-RU" sz="1600" dirty="0" smtClean="0">
                <a:solidFill>
                  <a:srgbClr val="FF0000"/>
                </a:solidFill>
              </a:rPr>
              <a:t>. </a:t>
            </a:r>
            <a:r>
              <a:rPr lang="ru-RU" sz="1600" dirty="0" err="1" smtClean="0">
                <a:solidFill>
                  <a:srgbClr val="FF0000"/>
                </a:solidFill>
              </a:rPr>
              <a:t>Батл</a:t>
            </a:r>
            <a:r>
              <a:rPr lang="ru-RU" sz="1600" dirty="0" smtClean="0">
                <a:solidFill>
                  <a:srgbClr val="FF0000"/>
                </a:solidFill>
              </a:rPr>
              <a:t>.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(п.4 приложения 2)</a:t>
            </a:r>
            <a: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№167»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430783" y="919805"/>
            <a:ext cx="4598641" cy="2362345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833936" y="1388310"/>
            <a:ext cx="3754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900" b="1" dirty="0">
                <a:solidFill>
                  <a:srgbClr val="FF0000"/>
                </a:solidFill>
              </a:rPr>
              <a:t>2</a:t>
            </a:r>
            <a:r>
              <a:rPr lang="tt-RU" sz="900" b="1" dirty="0" smtClean="0">
                <a:solidFill>
                  <a:srgbClr val="FF0000"/>
                </a:solidFill>
              </a:rPr>
              <a:t> апреля </a:t>
            </a:r>
            <a:r>
              <a:rPr lang="tt-RU" sz="900" b="1" dirty="0">
                <a:solidFill>
                  <a:srgbClr val="FF0000"/>
                </a:solidFill>
              </a:rPr>
              <a:t>в актовом зале </a:t>
            </a:r>
            <a:r>
              <a:rPr lang="tt-RU" sz="900" b="1" dirty="0" smtClean="0">
                <a:solidFill>
                  <a:srgbClr val="FF0000"/>
                </a:solidFill>
              </a:rPr>
              <a:t>было представлено “Аулак өй”- Батл, где встретились 2 команды. Команда школы и команда поэтисс </a:t>
            </a:r>
            <a:r>
              <a:rPr lang="tt-RU" sz="900" b="1" dirty="0">
                <a:solidFill>
                  <a:srgbClr val="FF0000"/>
                </a:solidFill>
              </a:rPr>
              <a:t>“Кызлар җыры </a:t>
            </a:r>
            <a:r>
              <a:rPr lang="tt-RU" sz="900" b="1" dirty="0" smtClean="0">
                <a:solidFill>
                  <a:srgbClr val="FF0000"/>
                </a:solidFill>
              </a:rPr>
              <a:t>“ . Игра шла азартно, игроки показывали  знания и умения татарской народной кул</a:t>
            </a:r>
            <a:r>
              <a:rPr lang="ru-RU" sz="900" b="1" dirty="0" smtClean="0">
                <a:solidFill>
                  <a:srgbClr val="FF0000"/>
                </a:solidFill>
              </a:rPr>
              <a:t>ь</a:t>
            </a:r>
            <a:r>
              <a:rPr lang="tt-RU" sz="900" b="1" dirty="0" smtClean="0">
                <a:solidFill>
                  <a:srgbClr val="FF0000"/>
                </a:solidFill>
              </a:rPr>
              <a:t>туры. Победила команда школы. Обладатели прекрасного голоса Диляра и Булат Фасиховы, талантливая чтеца Гыйльфанетдинова Азалия были награждены специальными призами. Украшением вечера стали стихи и песни участников БАТЛа, так же татарский танец с коромыслами ансамбля “Арлекино” и песни в исполнении ансамбля “Җәүһәр”. </a:t>
            </a:r>
            <a:endParaRPr lang="ru-R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84" y="370800"/>
            <a:ext cx="1781175" cy="245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41528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3158</TotalTime>
  <Words>102</Words>
  <Application>Microsoft Office PowerPoint</Application>
  <PresentationFormat>Экран (16:9)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2_Тема Office</vt:lpstr>
      <vt:lpstr>Аулак өй. Батл.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425</cp:revision>
  <cp:lastPrinted>2021-02-01T07:48:05Z</cp:lastPrinted>
  <dcterms:created xsi:type="dcterms:W3CDTF">2015-10-13T08:15:21Z</dcterms:created>
  <dcterms:modified xsi:type="dcterms:W3CDTF">2021-04-23T12:39:02Z</dcterms:modified>
</cp:coreProperties>
</file>